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08" y="-964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16/10/2020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Γ. ΣΑΜΑΡΑΣ ΑΒΕΕ ΣΥΣΤΗΜΑΤΑ ΙΑΤΡΙΚΩΝ ΑΕΡΙΩΝ που εδρεύει στην περιφέρεια κεντρικής Μακεδονίας.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77.874,68€ εκ των οποίων η δημόσια δαπάνη ανέρχεται σε 43.838,46€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199</Words>
  <Application>Microsoft Office PowerPoint</Application>
  <PresentationFormat>Προσαρμογή</PresentationFormat>
  <Paragraphs>18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olga char</cp:lastModifiedBy>
  <cp:revision>43</cp:revision>
  <dcterms:created xsi:type="dcterms:W3CDTF">2018-02-13T12:16:57Z</dcterms:created>
  <dcterms:modified xsi:type="dcterms:W3CDTF">2020-10-16T11:41:53Z</dcterms:modified>
</cp:coreProperties>
</file>