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108" y="-5580"/>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16/10/2020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16/10/2020</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G. SAMARAS S.A. MEDIGAL GAS SYSTEMS based in Central Macedonia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77.874,68€ out of which 43.838,46€  is public expenditure.  The Action is co-financed by Greece and the European Union - European Regional Development Fund.</a:t>
            </a:r>
          </a:p>
        </p:txBody>
      </p:sp>
      <p:sp>
        <p:nvSpPr>
          <p:cNvPr id="6" name="5 - TextBox"/>
          <p:cNvSpPr txBox="1"/>
          <p:nvPr/>
        </p:nvSpPr>
        <p:spPr>
          <a:xfrm>
            <a:off x="810196" y="6337126"/>
            <a:ext cx="9217024" cy="4394665"/>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213</Words>
  <Application>Microsoft Office PowerPoint</Application>
  <PresentationFormat>Προσαρμογή</PresentationFormat>
  <Paragraphs>19</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olga char</cp:lastModifiedBy>
  <cp:revision>52</cp:revision>
  <dcterms:created xsi:type="dcterms:W3CDTF">2018-02-13T12:16:57Z</dcterms:created>
  <dcterms:modified xsi:type="dcterms:W3CDTF">2020-10-16T11:46:36Z</dcterms:modified>
</cp:coreProperties>
</file>